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60EF7-54F7-4F14-BB87-B023CAF198DE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C35C-1AD8-43BD-A0A5-2DBA8CAE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61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60EF7-54F7-4F14-BB87-B023CAF198DE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C35C-1AD8-43BD-A0A5-2DBA8CAE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15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60EF7-54F7-4F14-BB87-B023CAF198DE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C35C-1AD8-43BD-A0A5-2DBA8CAE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44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60EF7-54F7-4F14-BB87-B023CAF198DE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C35C-1AD8-43BD-A0A5-2DBA8CAE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7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60EF7-54F7-4F14-BB87-B023CAF198DE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C35C-1AD8-43BD-A0A5-2DBA8CAE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68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60EF7-54F7-4F14-BB87-B023CAF198DE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C35C-1AD8-43BD-A0A5-2DBA8CAE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33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60EF7-54F7-4F14-BB87-B023CAF198DE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C35C-1AD8-43BD-A0A5-2DBA8CAE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43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60EF7-54F7-4F14-BB87-B023CAF198DE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C35C-1AD8-43BD-A0A5-2DBA8CAE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68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60EF7-54F7-4F14-BB87-B023CAF198DE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C35C-1AD8-43BD-A0A5-2DBA8CAE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18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60EF7-54F7-4F14-BB87-B023CAF198DE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C35C-1AD8-43BD-A0A5-2DBA8CAE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00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60EF7-54F7-4F14-BB87-B023CAF198DE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C35C-1AD8-43BD-A0A5-2DBA8CAE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60EF7-54F7-4F14-BB87-B023CAF198DE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3C35C-1AD8-43BD-A0A5-2DBA8CAE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6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87384"/>
            <a:ext cx="9144000" cy="3701142"/>
          </a:xfrm>
        </p:spPr>
        <p:txBody>
          <a:bodyPr/>
          <a:lstStyle/>
          <a:p>
            <a:r>
              <a:rPr lang="en-US" dirty="0" smtClean="0"/>
              <a:t>ARABIC HANDWRITING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01784"/>
            <a:ext cx="9144000" cy="74893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49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7771"/>
            <a:ext cx="10515600" cy="1907178"/>
          </a:xfrm>
        </p:spPr>
        <p:txBody>
          <a:bodyPr/>
          <a:lstStyle/>
          <a:p>
            <a:pPr algn="ctr"/>
            <a:r>
              <a:rPr lang="en-US" dirty="0" smtClean="0"/>
              <a:t>MALARIA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702629"/>
            <a:ext cx="10515600" cy="147433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11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30676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3812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3574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1409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75" y="1930128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21422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35154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54624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9524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0" y="1825625"/>
            <a:ext cx="532964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445" y="1815442"/>
            <a:ext cx="5338355" cy="437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0100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38103"/>
            <a:ext cx="10515600" cy="1959428"/>
          </a:xfrm>
        </p:spPr>
        <p:txBody>
          <a:bodyPr/>
          <a:lstStyle/>
          <a:p>
            <a:pPr algn="ctr"/>
            <a:r>
              <a:rPr lang="en-US" dirty="0" smtClean="0"/>
              <a:t>Thank you for your time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80411"/>
            <a:ext cx="10108474" cy="148045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3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20952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11512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38376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20245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18431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54197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155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</Words>
  <Application>Microsoft Office PowerPoint</Application>
  <PresentationFormat>Widescreen</PresentationFormat>
  <Paragraphs>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ARABIC HANDWRITING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MALARIA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time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ARABIC HANDWRITING</dc:title>
  <dc:creator>Le</dc:creator>
  <cp:lastModifiedBy>Le</cp:lastModifiedBy>
  <cp:revision>2</cp:revision>
  <dcterms:created xsi:type="dcterms:W3CDTF">2023-05-06T05:43:44Z</dcterms:created>
  <dcterms:modified xsi:type="dcterms:W3CDTF">2023-05-06T05:56:26Z</dcterms:modified>
</cp:coreProperties>
</file>